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5.wav" ContentType="audio/wav"/>
  <Override PartName="/ppt/media/audio6.wav" ContentType="audio/wav"/>
  <Override PartName="/ppt/media/audio7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9" r:id="rId2"/>
  </p:sldMasterIdLst>
  <p:notesMasterIdLst>
    <p:notesMasterId r:id="rId28"/>
  </p:notesMasterIdLst>
  <p:sldIdLst>
    <p:sldId id="289" r:id="rId3"/>
    <p:sldId id="280" r:id="rId4"/>
    <p:sldId id="308" r:id="rId5"/>
    <p:sldId id="270" r:id="rId6"/>
    <p:sldId id="261" r:id="rId7"/>
    <p:sldId id="304" r:id="rId8"/>
    <p:sldId id="305" r:id="rId9"/>
    <p:sldId id="306" r:id="rId10"/>
    <p:sldId id="307" r:id="rId11"/>
    <p:sldId id="309" r:id="rId12"/>
    <p:sldId id="310" r:id="rId13"/>
    <p:sldId id="311" r:id="rId14"/>
    <p:sldId id="312" r:id="rId15"/>
    <p:sldId id="313" r:id="rId16"/>
    <p:sldId id="317" r:id="rId17"/>
    <p:sldId id="292" r:id="rId18"/>
    <p:sldId id="258" r:id="rId19"/>
    <p:sldId id="269" r:id="rId20"/>
    <p:sldId id="318" r:id="rId21"/>
    <p:sldId id="275" r:id="rId22"/>
    <p:sldId id="319" r:id="rId23"/>
    <p:sldId id="320" r:id="rId24"/>
    <p:sldId id="294" r:id="rId25"/>
    <p:sldId id="295" r:id="rId26"/>
    <p:sldId id="278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04483C-56DB-458B-969F-ACAC56A368E0}">
          <p14:sldIdLst>
            <p14:sldId id="289"/>
            <p14:sldId id="280"/>
            <p14:sldId id="308"/>
            <p14:sldId id="270"/>
            <p14:sldId id="261"/>
            <p14:sldId id="304"/>
            <p14:sldId id="305"/>
            <p14:sldId id="306"/>
            <p14:sldId id="307"/>
            <p14:sldId id="309"/>
            <p14:sldId id="310"/>
            <p14:sldId id="311"/>
            <p14:sldId id="312"/>
            <p14:sldId id="313"/>
            <p14:sldId id="317"/>
            <p14:sldId id="292"/>
            <p14:sldId id="258"/>
            <p14:sldId id="269"/>
            <p14:sldId id="318"/>
            <p14:sldId id="275"/>
            <p14:sldId id="319"/>
            <p14:sldId id="320"/>
            <p14:sldId id="294"/>
            <p14:sldId id="29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6D1"/>
    <a:srgbClr val="62A511"/>
    <a:srgbClr val="18ACCF"/>
    <a:srgbClr val="0A77A7"/>
    <a:srgbClr val="2EB0CE"/>
    <a:srgbClr val="1AA0C6"/>
    <a:srgbClr val="FFFF00"/>
    <a:srgbClr val="0000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533" autoAdjust="0"/>
  </p:normalViewPr>
  <p:slideViewPr>
    <p:cSldViewPr>
      <p:cViewPr varScale="1">
        <p:scale>
          <a:sx n="114" d="100"/>
          <a:sy n="114" d="100"/>
        </p:scale>
        <p:origin x="156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44906-C62E-4BC6-9728-14D79B276AE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CD587-8857-47BB-9B31-0E5565C42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6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151EA-9B26-4DC7-A82B-0D00F46E029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57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 and repeat again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151EA-9B26-4DC7-A82B-0D00F46E029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91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point. Track 26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26,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30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chant. Track 26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listen to track 26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5 groups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Give each group a flashcard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listen and stand up when they hear their group’s school word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listen and chant along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Ask students to hold up, or point to, the correct classroom object when they hear their word in the chant.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5 groups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group is given a card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the chant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listen, hold up their pictures and stand up to say aloud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practice the chant and the actions described together, so that the children try to do all the actions for the chant, not just one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96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and say. Stick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students how to do: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classroom objects in the picture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say: ”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stick!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the sticker and say: “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work in pairs to say and stick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Go around to help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67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6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8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01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CD587-8857-47BB-9B31-0E5565C42B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3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this?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 desk.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repeat the word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Repeat the same steps for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chair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pencil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notebook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151EA-9B26-4DC7-A82B-0D00F46E029D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09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151EA-9B26-4DC7-A82B-0D00F46E029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7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151EA-9B26-4DC7-A82B-0D00F46E029D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9303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151EA-9B26-4DC7-A82B-0D00F46E029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71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741600" y="3982200"/>
            <a:ext cx="76608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1"/>
            <a:ext cx="9144000" cy="20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Triceratops">
  <p:cSld name="Blank - Triceratop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07/09/2020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28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5A5B8-3B9E-412A-820D-C092B37907DD}" type="datetimeFigureOut">
              <a:rPr lang="vi-VN" smtClean="0"/>
              <a:t>07/09/2020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9FCD9-6DF5-438D-80CA-2B9B81AAFB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333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9379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01236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5" y="454076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47964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8462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4565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99877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4627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18899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960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3643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781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741600" y="741600"/>
            <a:ext cx="38304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082050" y="1455410"/>
            <a:ext cx="31089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082050" y="1961310"/>
            <a:ext cx="3108900" cy="18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7" y="1061353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3467115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5852181" y="1633650"/>
            <a:ext cx="2145600" cy="250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0" r:id="rId13"/>
    <p:sldLayoutId id="2147483693" r:id="rId14"/>
    <p:sldLayoutId id="2147483694" r:id="rId15"/>
    <p:sldLayoutId id="2147483707" r:id="rId16"/>
    <p:sldLayoutId id="2147483708" r:id="rId1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6110-740E-4BB5-941A-E96F252B151F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07/09/2020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E959-4531-4F78-9FDD-C8921B0F65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wip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audio" Target="../media/audio3.wav"/><Relationship Id="rId18" Type="http://schemas.openxmlformats.org/officeDocument/2006/relationships/image" Target="../media/image41.png"/><Relationship Id="rId3" Type="http://schemas.microsoft.com/office/2007/relationships/media" Target="../media/media8.mp3"/><Relationship Id="rId21" Type="http://schemas.openxmlformats.org/officeDocument/2006/relationships/image" Target="../media/image43.png"/><Relationship Id="rId7" Type="http://schemas.microsoft.com/office/2007/relationships/media" Target="../media/media10.mp3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35.png"/><Relationship Id="rId2" Type="http://schemas.openxmlformats.org/officeDocument/2006/relationships/audio" Target="../media/media7.mp3"/><Relationship Id="rId16" Type="http://schemas.openxmlformats.org/officeDocument/2006/relationships/image" Target="../media/image34.png"/><Relationship Id="rId20" Type="http://schemas.openxmlformats.org/officeDocument/2006/relationships/image" Target="../media/image42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17.xml"/><Relationship Id="rId5" Type="http://schemas.microsoft.com/office/2007/relationships/media" Target="../media/media9.mp3"/><Relationship Id="rId15" Type="http://schemas.openxmlformats.org/officeDocument/2006/relationships/image" Target="../media/image33.png"/><Relationship Id="rId10" Type="http://schemas.openxmlformats.org/officeDocument/2006/relationships/audio" Target="../media/media11.mp3"/><Relationship Id="rId19" Type="http://schemas.microsoft.com/office/2007/relationships/hdphoto" Target="../media/hdphoto6.wdp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20.png"/><Relationship Id="rId2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7.png"/><Relationship Id="rId12" Type="http://schemas.microsoft.com/office/2007/relationships/hdphoto" Target="../media/hdphoto7.wdp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5" Type="http://schemas.openxmlformats.org/officeDocument/2006/relationships/image" Target="../media/image4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5.wav"/><Relationship Id="rId3" Type="http://schemas.openxmlformats.org/officeDocument/2006/relationships/audio" Target="../media/audio6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5.wav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11" Type="http://schemas.microsoft.com/office/2007/relationships/hdphoto" Target="../media/hdphoto9.wdp"/><Relationship Id="rId5" Type="http://schemas.openxmlformats.org/officeDocument/2006/relationships/audio" Target="../media/audio8.wav"/><Relationship Id="rId15" Type="http://schemas.openxmlformats.org/officeDocument/2006/relationships/audio" Target="../media/audio7.wav"/><Relationship Id="rId10" Type="http://schemas.openxmlformats.org/officeDocument/2006/relationships/image" Target="../media/image52.png"/><Relationship Id="rId4" Type="http://schemas.openxmlformats.org/officeDocument/2006/relationships/audio" Target="../media/audio7.wav"/><Relationship Id="rId9" Type="http://schemas.openxmlformats.org/officeDocument/2006/relationships/image" Target="../media/image51.png"/><Relationship Id="rId1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5.wav"/><Relationship Id="rId3" Type="http://schemas.openxmlformats.org/officeDocument/2006/relationships/audio" Target="../media/audio6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5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11" Type="http://schemas.openxmlformats.org/officeDocument/2006/relationships/image" Target="../media/image51.png"/><Relationship Id="rId5" Type="http://schemas.openxmlformats.org/officeDocument/2006/relationships/audio" Target="../media/audio9.wav"/><Relationship Id="rId15" Type="http://schemas.openxmlformats.org/officeDocument/2006/relationships/audio" Target="../media/audio7.wav"/><Relationship Id="rId10" Type="http://schemas.microsoft.com/office/2007/relationships/hdphoto" Target="../media/hdphoto9.wdp"/><Relationship Id="rId4" Type="http://schemas.openxmlformats.org/officeDocument/2006/relationships/audio" Target="../media/audio7.wav"/><Relationship Id="rId9" Type="http://schemas.openxmlformats.org/officeDocument/2006/relationships/image" Target="../media/image52.png"/><Relationship Id="rId1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5.wav"/><Relationship Id="rId3" Type="http://schemas.openxmlformats.org/officeDocument/2006/relationships/audio" Target="../media/audio6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5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11" Type="http://schemas.openxmlformats.org/officeDocument/2006/relationships/image" Target="../media/image51.png"/><Relationship Id="rId5" Type="http://schemas.openxmlformats.org/officeDocument/2006/relationships/audio" Target="../media/audio10.wav"/><Relationship Id="rId15" Type="http://schemas.openxmlformats.org/officeDocument/2006/relationships/audio" Target="../media/audio7.wav"/><Relationship Id="rId10" Type="http://schemas.microsoft.com/office/2007/relationships/hdphoto" Target="../media/hdphoto9.wdp"/><Relationship Id="rId4" Type="http://schemas.openxmlformats.org/officeDocument/2006/relationships/audio" Target="../media/audio7.wav"/><Relationship Id="rId9" Type="http://schemas.openxmlformats.org/officeDocument/2006/relationships/image" Target="../media/image52.png"/><Relationship Id="rId1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audio" Target="../media/audio7.wav"/><Relationship Id="rId3" Type="http://schemas.openxmlformats.org/officeDocument/2006/relationships/audio" Target="../media/audio7.wav"/><Relationship Id="rId7" Type="http://schemas.openxmlformats.org/officeDocument/2006/relationships/image" Target="../media/image49.png"/><Relationship Id="rId12" Type="http://schemas.openxmlformats.org/officeDocument/2006/relationships/audio" Target="../media/audio6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microsoft.com/office/2007/relationships/hdphoto" Target="../media/hdphoto9.wdp"/><Relationship Id="rId5" Type="http://schemas.openxmlformats.org/officeDocument/2006/relationships/image" Target="../media/image48.jpg"/><Relationship Id="rId10" Type="http://schemas.openxmlformats.org/officeDocument/2006/relationships/image" Target="../media/image52.png"/><Relationship Id="rId4" Type="http://schemas.openxmlformats.org/officeDocument/2006/relationships/audio" Target="../media/audio11.wav"/><Relationship Id="rId9" Type="http://schemas.openxmlformats.org/officeDocument/2006/relationships/image" Target="../media/image51.png"/><Relationship Id="rId14" Type="http://schemas.openxmlformats.org/officeDocument/2006/relationships/audio" Target="../media/audio1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audio" Target="../media/audio6.wav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5.png"/><Relationship Id="rId5" Type="http://schemas.openxmlformats.org/officeDocument/2006/relationships/image" Target="../media/image48.jpg"/><Relationship Id="rId15" Type="http://schemas.openxmlformats.org/officeDocument/2006/relationships/audio" Target="../media/audio13.wav"/><Relationship Id="rId10" Type="http://schemas.openxmlformats.org/officeDocument/2006/relationships/image" Target="../media/image51.png"/><Relationship Id="rId4" Type="http://schemas.openxmlformats.org/officeDocument/2006/relationships/audio" Target="../media/audio13.wav"/><Relationship Id="rId9" Type="http://schemas.microsoft.com/office/2007/relationships/hdphoto" Target="../media/hdphoto9.wdp"/><Relationship Id="rId14" Type="http://schemas.openxmlformats.org/officeDocument/2006/relationships/audio" Target="../media/audio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8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0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0.wdp"/><Relationship Id="rId12" Type="http://schemas.microsoft.com/office/2007/relationships/hdphoto" Target="../media/hdphoto12.wdp"/><Relationship Id="rId17" Type="http://schemas.openxmlformats.org/officeDocument/2006/relationships/image" Target="../media/image20.png"/><Relationship Id="rId2" Type="http://schemas.microsoft.com/office/2007/relationships/media" Target="../media/media12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audio" Target="../media/audio14.wav"/><Relationship Id="rId15" Type="http://schemas.openxmlformats.org/officeDocument/2006/relationships/image" Target="../media/image66.png"/><Relationship Id="rId10" Type="http://schemas.microsoft.com/office/2007/relationships/hdphoto" Target="../media/hdphoto11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3.png"/><Relationship Id="rId1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12" Type="http://schemas.openxmlformats.org/officeDocument/2006/relationships/image" Target="../media/image30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12" Type="http://schemas.openxmlformats.org/officeDocument/2006/relationships/image" Target="../media/image32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143471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51D7A-F612-4AB4-8394-2C02339B4F04}"/>
              </a:ext>
            </a:extLst>
          </p:cNvPr>
          <p:cNvSpPr/>
          <p:nvPr/>
        </p:nvSpPr>
        <p:spPr>
          <a:xfrm>
            <a:off x="1447145" y="681201"/>
            <a:ext cx="5872223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FAMILY and FRIENDS 1</a:t>
            </a:r>
          </a:p>
          <a:p>
            <a:pPr algn="ctr" defTabSz="685800">
              <a:defRPr/>
            </a:pPr>
            <a:r>
              <a:rPr lang="en-US" sz="405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latin typeface="Baloo Chettan" panose="03080902040302020200" pitchFamily="66" charset="0"/>
                <a:cs typeface="Baloo Chettan" panose="03080902040302020200" pitchFamily="66" charset="0"/>
              </a:rPr>
              <a:t> National Edition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411889" y="1098868"/>
            <a:ext cx="1595102" cy="2163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599702" y="-122722"/>
            <a:ext cx="1219473" cy="121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1" y="1806954"/>
            <a:ext cx="2597295" cy="23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5FCCC6-EFB3-4D76-B78C-E2161A07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19523"/>
            <a:ext cx="7095492" cy="461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2514E-292E-4A01-9621-0BD6095C3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9511" r="56410" b="48712"/>
          <a:stretch/>
        </p:blipFill>
        <p:spPr>
          <a:xfrm rot="19443198">
            <a:off x="7252918" y="81488"/>
            <a:ext cx="2290073" cy="122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BD14-9554-405E-9CFF-DA864286F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3403597"/>
            <a:ext cx="2049144" cy="1734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5BDDD-CD73-4FBD-8A0F-312F4F673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50" y="957300"/>
            <a:ext cx="5943600" cy="3652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751401"/>
      </p:ext>
    </p:extLst>
  </p:cSld>
  <p:clrMapOvr>
    <a:masterClrMapping/>
  </p:clrMapOvr>
  <p:transition>
    <p:fade thruBlk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5FCCC6-EFB3-4D76-B78C-E2161A07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19523"/>
            <a:ext cx="7095492" cy="461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2514E-292E-4A01-9621-0BD6095C3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9511" r="56410" b="48712"/>
          <a:stretch/>
        </p:blipFill>
        <p:spPr>
          <a:xfrm rot="19443198">
            <a:off x="7252918" y="81488"/>
            <a:ext cx="2290073" cy="122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BD14-9554-405E-9CFF-DA864286F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3403597"/>
            <a:ext cx="2049144" cy="1734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AD1E1E-3419-46E5-9B11-103DDA7D3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54" y="971550"/>
            <a:ext cx="5867400" cy="3652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196982"/>
      </p:ext>
    </p:extLst>
  </p:cSld>
  <p:clrMapOvr>
    <a:masterClrMapping/>
  </p:clrMapOvr>
  <p:transition>
    <p:fade thruBlk="1"/>
    <p:sndAc>
      <p:stSnd>
        <p:snd r:embed="rId3" name="hammer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5FCCC6-EFB3-4D76-B78C-E2161A07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19523"/>
            <a:ext cx="7095492" cy="461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2514E-292E-4A01-9621-0BD6095C3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9511" r="56410" b="48712"/>
          <a:stretch/>
        </p:blipFill>
        <p:spPr>
          <a:xfrm rot="19443198">
            <a:off x="7252918" y="81488"/>
            <a:ext cx="2290073" cy="122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BD14-9554-405E-9CFF-DA864286F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3403597"/>
            <a:ext cx="2049144" cy="1734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152470-2B79-4185-A404-66920917C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038319"/>
            <a:ext cx="5791200" cy="3581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219398"/>
      </p:ext>
    </p:extLst>
  </p:cSld>
  <p:clrMapOvr>
    <a:masterClrMapping/>
  </p:clrMapOvr>
  <p:transition>
    <p:fade thruBlk="1"/>
    <p:sndAc>
      <p:stSnd>
        <p:snd r:embed="rId3" name="hammer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5FCCC6-EFB3-4D76-B78C-E2161A07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19523"/>
            <a:ext cx="7095492" cy="461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2514E-292E-4A01-9621-0BD6095C3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9511" r="56410" b="48712"/>
          <a:stretch/>
        </p:blipFill>
        <p:spPr>
          <a:xfrm rot="19443198">
            <a:off x="7252918" y="81488"/>
            <a:ext cx="2290073" cy="122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BD14-9554-405E-9CFF-DA864286F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3403597"/>
            <a:ext cx="2049144" cy="1734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EB45E-6523-4612-879E-286C7E7F37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51" y="971550"/>
            <a:ext cx="5757399" cy="3563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398130"/>
      </p:ext>
    </p:extLst>
  </p:cSld>
  <p:clrMapOvr>
    <a:masterClrMapping/>
  </p:clrMapOvr>
  <p:transition>
    <p:fade thruBlk="1"/>
    <p:sndAc>
      <p:stSnd>
        <p:snd r:embed="rId3" name="hammer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5FCCC6-EFB3-4D76-B78C-E2161A07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19523"/>
            <a:ext cx="7095492" cy="461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2514E-292E-4A01-9621-0BD6095C3A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9511" r="56410" b="48712"/>
          <a:stretch/>
        </p:blipFill>
        <p:spPr>
          <a:xfrm rot="19443198">
            <a:off x="7252918" y="81488"/>
            <a:ext cx="2290073" cy="122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BD14-9554-405E-9CFF-DA864286F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3403597"/>
            <a:ext cx="2049144" cy="1734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41281B-7156-4818-8168-15E35862A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971550"/>
            <a:ext cx="5706805" cy="3607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823190"/>
      </p:ext>
    </p:extLst>
  </p:cSld>
  <p:clrMapOvr>
    <a:masterClrMapping/>
  </p:clrMapOvr>
  <p:transition>
    <p:fade thruBlk="1"/>
    <p:sndAc>
      <p:stSnd>
        <p:snd r:embed="rId3" name="hammer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nbook">
            <a:hlinkClick r:id="" action="ppaction://media"/>
            <a:extLst>
              <a:ext uri="{FF2B5EF4-FFF2-40B4-BE49-F238E27FC236}">
                <a16:creationId xmlns:a16="http://schemas.microsoft.com/office/drawing/2014/main" id="{46013F3A-2477-4494-ACD5-1C26A4FF8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4800" y="3793254"/>
            <a:ext cx="609600" cy="609600"/>
          </a:xfrm>
          <a:prstGeom prst="rect">
            <a:avLst/>
          </a:prstGeom>
        </p:spPr>
      </p:pic>
      <p:pic>
        <p:nvPicPr>
          <p:cNvPr id="32" name="pencil">
            <a:hlinkClick r:id="" action="ppaction://media"/>
            <a:extLst>
              <a:ext uri="{FF2B5EF4-FFF2-40B4-BE49-F238E27FC236}">
                <a16:creationId xmlns:a16="http://schemas.microsoft.com/office/drawing/2014/main" id="{789B23D0-35FE-458A-B075-B8AAE518C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85620" y="3726742"/>
            <a:ext cx="609600" cy="609600"/>
          </a:xfrm>
          <a:prstGeom prst="rect">
            <a:avLst/>
          </a:prstGeom>
        </p:spPr>
      </p:pic>
      <p:pic>
        <p:nvPicPr>
          <p:cNvPr id="31" name="crayon">
            <a:hlinkClick r:id="" action="ppaction://media"/>
            <a:extLst>
              <a:ext uri="{FF2B5EF4-FFF2-40B4-BE49-F238E27FC236}">
                <a16:creationId xmlns:a16="http://schemas.microsoft.com/office/drawing/2014/main" id="{3426B3A4-1639-447A-803E-C332E40742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2951" y="3680550"/>
            <a:ext cx="609600" cy="609600"/>
          </a:xfrm>
          <a:prstGeom prst="rect">
            <a:avLst/>
          </a:prstGeom>
        </p:spPr>
      </p:pic>
      <p:pic>
        <p:nvPicPr>
          <p:cNvPr id="30" name="chair">
            <a:hlinkClick r:id="" action="ppaction://media"/>
            <a:extLst>
              <a:ext uri="{FF2B5EF4-FFF2-40B4-BE49-F238E27FC236}">
                <a16:creationId xmlns:a16="http://schemas.microsoft.com/office/drawing/2014/main" id="{AC38DEA9-3BDC-4FE2-8BCC-4A43B4AF800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74337" y="3855158"/>
            <a:ext cx="609600" cy="609600"/>
          </a:xfrm>
          <a:prstGeom prst="rect">
            <a:avLst/>
          </a:prstGeom>
        </p:spPr>
      </p:pic>
      <p:pic>
        <p:nvPicPr>
          <p:cNvPr id="29" name="desk">
            <a:hlinkClick r:id="" action="ppaction://media"/>
            <a:extLst>
              <a:ext uri="{FF2B5EF4-FFF2-40B4-BE49-F238E27FC236}">
                <a16:creationId xmlns:a16="http://schemas.microsoft.com/office/drawing/2014/main" id="{4B6C0DE9-38AF-4218-B21F-07A7B7FB374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4800" y="379095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5FCCC6-EFB3-4D76-B78C-E2161A0759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19523"/>
            <a:ext cx="7095492" cy="4619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E2514E-292E-4A01-9621-0BD6095C3AE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9511" r="56410" b="48712"/>
          <a:stretch/>
        </p:blipFill>
        <p:spPr>
          <a:xfrm rot="19443198">
            <a:off x="7252918" y="81488"/>
            <a:ext cx="2290073" cy="1223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74BD14-9554-405E-9CFF-DA864286F0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96942" y="3292473"/>
            <a:ext cx="2049144" cy="1734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5D516-5CE1-4249-83DE-D1018A4B5E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4" y="1733830"/>
            <a:ext cx="3429000" cy="2957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121F3-4B59-437C-895C-B056D4D1ED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2" y="3653568"/>
            <a:ext cx="2706174" cy="1238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244436-DFC2-4676-BC54-A80BA9985D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6011">
            <a:off x="741909" y="1412834"/>
            <a:ext cx="1789564" cy="1739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42B902-0E5D-4E28-80BB-BBDA883145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1578">
            <a:off x="3583312" y="1012998"/>
            <a:ext cx="1315077" cy="13150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BCC028-0945-45EC-BADC-4BEB4412F0DA}"/>
              </a:ext>
            </a:extLst>
          </p:cNvPr>
          <p:cNvCxnSpPr>
            <a:cxnSpLocks/>
          </p:cNvCxnSpPr>
          <p:nvPr/>
        </p:nvCxnSpPr>
        <p:spPr>
          <a:xfrm flipH="1">
            <a:off x="5040438" y="1670536"/>
            <a:ext cx="324685" cy="44401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137B6A2-8D6B-4E69-857E-82834F134535}"/>
              </a:ext>
            </a:extLst>
          </p:cNvPr>
          <p:cNvCxnSpPr>
            <a:cxnSpLocks/>
          </p:cNvCxnSpPr>
          <p:nvPr/>
        </p:nvCxnSpPr>
        <p:spPr>
          <a:xfrm flipH="1">
            <a:off x="6076115" y="1504950"/>
            <a:ext cx="324685" cy="41924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18B6D-919C-4023-B549-48D8922BC3C3}"/>
              </a:ext>
            </a:extLst>
          </p:cNvPr>
          <p:cNvCxnSpPr>
            <a:cxnSpLocks/>
          </p:cNvCxnSpPr>
          <p:nvPr/>
        </p:nvCxnSpPr>
        <p:spPr>
          <a:xfrm flipV="1">
            <a:off x="4040162" y="2282507"/>
            <a:ext cx="401375" cy="1773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04BFF9-C189-436C-A436-9E539399C65C}"/>
              </a:ext>
            </a:extLst>
          </p:cNvPr>
          <p:cNvCxnSpPr>
            <a:cxnSpLocks/>
          </p:cNvCxnSpPr>
          <p:nvPr/>
        </p:nvCxnSpPr>
        <p:spPr>
          <a:xfrm flipV="1">
            <a:off x="3351605" y="1575421"/>
            <a:ext cx="386628" cy="2535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8B497DB-6D0C-4D7A-BD27-A7DF247723B2}"/>
              </a:ext>
            </a:extLst>
          </p:cNvPr>
          <p:cNvCxnSpPr>
            <a:cxnSpLocks/>
          </p:cNvCxnSpPr>
          <p:nvPr/>
        </p:nvCxnSpPr>
        <p:spPr>
          <a:xfrm flipH="1">
            <a:off x="2057400" y="1276165"/>
            <a:ext cx="381000" cy="45752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53518"/>
      </p:ext>
    </p:extLst>
  </p:cSld>
  <p:clrMapOvr>
    <a:masterClrMapping/>
  </p:clrMapOvr>
  <p:transition>
    <p:fade thruBlk="1"/>
    <p:sndAc>
      <p:stSnd>
        <p:snd r:embed="rId1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5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6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026">
            <a:hlinkClick r:id="" action="ppaction://media"/>
            <a:extLst>
              <a:ext uri="{FF2B5EF4-FFF2-40B4-BE49-F238E27FC236}">
                <a16:creationId xmlns:a16="http://schemas.microsoft.com/office/drawing/2014/main" id="{4ABA1C4D-F531-4D57-80E4-84A05A9DE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3" end="26987.9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791" y="3996928"/>
            <a:ext cx="609600" cy="609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59DD1-4643-4758-9944-6F1D71741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6B960-6F80-4947-AEF7-14E0BF778B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F31FA-D004-47C0-A99A-C3E7AF3A0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64595"/>
            <a:ext cx="3044860" cy="1871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51F41-E4E7-4A66-BFCB-DCBDEA780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3400" y="2527032"/>
            <a:ext cx="3044860" cy="1895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929805-1B2B-45A9-A2DA-E4C409992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671182" y="912304"/>
            <a:ext cx="2667459" cy="1649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175D5-1A30-43C8-A118-92EEA56DA9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441" y="2927852"/>
            <a:ext cx="2819400" cy="1895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31B01-E931-4A97-BB6C-0AF114EEA5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841" y="1304458"/>
            <a:ext cx="2209800" cy="1397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5BFDA-6948-460B-B738-E2E0279733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22" y="2899779"/>
            <a:ext cx="2181504" cy="272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2133600" y="2343150"/>
            <a:ext cx="29703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3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School</a:t>
            </a:r>
            <a:r>
              <a:rPr lang="es-ES_tradnl" sz="33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33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things</a:t>
            </a:r>
            <a:endParaRPr lang="es-ES" sz="33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3 CuadroTexto">
            <a:hlinkClick r:id="" action="ppaction://hlinkshowjump?jump=nextslide"/>
          </p:cNvPr>
          <p:cNvSpPr txBox="1"/>
          <p:nvPr/>
        </p:nvSpPr>
        <p:spPr>
          <a:xfrm>
            <a:off x="6553200" y="3105150"/>
            <a:ext cx="1600200" cy="51077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s-ES_tradnl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START</a:t>
            </a:r>
            <a:endParaRPr lang="es-E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67633-1E3F-4415-BF41-2EBDC3AB8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00" y="3105150"/>
            <a:ext cx="181601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34" y="4622721"/>
            <a:ext cx="928618" cy="21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B19C2-4DE2-4770-BAE3-4DD075EA6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344002"/>
            <a:ext cx="5562618" cy="41719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Forma libre"/>
          <p:cNvSpPr/>
          <p:nvPr/>
        </p:nvSpPr>
        <p:spPr>
          <a:xfrm>
            <a:off x="2897812" y="2787774"/>
            <a:ext cx="648074" cy="432048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519752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3 Redondear rectángulo de esquina del mismo lado">
            <a:extLst>
              <a:ext uri="{FF2B5EF4-FFF2-40B4-BE49-F238E27FC236}">
                <a16:creationId xmlns:a16="http://schemas.microsoft.com/office/drawing/2014/main" id="{F843EB20-0F93-4201-9073-3E48BCFC74CC}"/>
              </a:ext>
            </a:extLst>
          </p:cNvPr>
          <p:cNvSpPr/>
          <p:nvPr/>
        </p:nvSpPr>
        <p:spPr>
          <a:xfrm rot="16200000">
            <a:off x="6331768" y="-89165"/>
            <a:ext cx="530915" cy="1566174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4 Redondear rectángulo de esquina del mismo lado">
            <a:extLst>
              <a:ext uri="{FF2B5EF4-FFF2-40B4-BE49-F238E27FC236}">
                <a16:creationId xmlns:a16="http://schemas.microsoft.com/office/drawing/2014/main" id="{21BD7294-865C-4D21-862C-75F2B5EF0FF4}"/>
              </a:ext>
            </a:extLst>
          </p:cNvPr>
          <p:cNvSpPr/>
          <p:nvPr/>
        </p:nvSpPr>
        <p:spPr>
          <a:xfrm rot="16200000">
            <a:off x="2713366" y="-89165"/>
            <a:ext cx="530915" cy="156617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5 Redondear rectángulo de esquina del mismo lado">
            <a:extLst>
              <a:ext uri="{FF2B5EF4-FFF2-40B4-BE49-F238E27FC236}">
                <a16:creationId xmlns:a16="http://schemas.microsoft.com/office/drawing/2014/main" id="{7D07BDE1-94E2-4433-BD65-34ACF1407FED}"/>
              </a:ext>
            </a:extLst>
          </p:cNvPr>
          <p:cNvSpPr/>
          <p:nvPr/>
        </p:nvSpPr>
        <p:spPr>
          <a:xfrm rot="16200000">
            <a:off x="4537697" y="-85296"/>
            <a:ext cx="546658" cy="1574177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C760F524-399C-4B41-A349-261093E26B79}"/>
              </a:ext>
            </a:extLst>
          </p:cNvPr>
          <p:cNvSpPr txBox="1"/>
          <p:nvPr/>
        </p:nvSpPr>
        <p:spPr>
          <a:xfrm>
            <a:off x="5827542" y="411510"/>
            <a:ext cx="155277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pencil</a:t>
            </a:r>
            <a:endParaRPr lang="es-ES_tradnl" sz="21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6E1D5C04-6A1C-4051-8943-98640E780E90}"/>
              </a:ext>
            </a:extLst>
          </p:cNvPr>
          <p:cNvSpPr txBox="1"/>
          <p:nvPr/>
        </p:nvSpPr>
        <p:spPr>
          <a:xfrm>
            <a:off x="2195735" y="412721"/>
            <a:ext cx="15661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pen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9 CuadroTexto">
            <a:extLst>
              <a:ext uri="{FF2B5EF4-FFF2-40B4-BE49-F238E27FC236}">
                <a16:creationId xmlns:a16="http://schemas.microsoft.com/office/drawing/2014/main" id="{A892A3CD-1A79-4489-B09A-30CEEB362EA0}"/>
              </a:ext>
            </a:extLst>
          </p:cNvPr>
          <p:cNvSpPr txBox="1"/>
          <p:nvPr/>
        </p:nvSpPr>
        <p:spPr>
          <a:xfrm>
            <a:off x="4023936" y="444207"/>
            <a:ext cx="157417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marker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D4D8D-D9AA-4D3B-805C-C7A173AEE284}"/>
              </a:ext>
            </a:extLst>
          </p:cNvPr>
          <p:cNvSpPr txBox="1"/>
          <p:nvPr/>
        </p:nvSpPr>
        <p:spPr>
          <a:xfrm>
            <a:off x="3113838" y="87474"/>
            <a:ext cx="3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What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this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…</a:t>
            </a:r>
            <a:endParaRPr lang="es-ES" sz="15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9706AD-E014-4231-A3DF-E23893523D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500">
            <a:off x="5995356" y="3825010"/>
            <a:ext cx="437509" cy="562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E006A-4AAC-4BE9-8AAF-FCFB1E1D16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3158"/>
            <a:ext cx="2326844" cy="23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1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81481E-6 L -0.22864 -0.69097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03" y="-3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139 -0.80648 C -0.22326 -0.80648 -0.19982 -0.78843 -0.19982 -0.76505 C -0.19982 -0.7419 -0.22326 -0.72246 -0.25139 -0.72246 C -0.27986 -0.72246 -0.30208 -0.7419 -0.30208 -0.76505 C -0.30208 -0.78843 -0.27986 -0.80648 -0.25139 -0.80648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enci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64 -0.69098 L -3.61111E-6 1.85185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406" y="340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ápiz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81481E-6 L -0.22864 -0.69097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903" y="-3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5139 -0.80648 C -0.22326 -0.80648 -0.19982 -0.78843 -0.19982 -0.76505 C -0.19982 -0.7419 -0.22326 -0.72246 -0.25139 -0.72246 C -0.27986 -0.72246 -0.30208 -0.7419 -0.30208 -0.76505 C -0.30208 -0.78843 -0.27986 -0.80648 -0.25139 -0.80648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penci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64 -0.69098 L -3.61111E-6 1.85185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406" y="340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Lápiz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34" y="4622721"/>
            <a:ext cx="928618" cy="21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B19C2-4DE2-4770-BAE3-4DD075EA6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344002"/>
            <a:ext cx="5562618" cy="41719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3 Redondear rectángulo de esquina del mismo lado">
            <a:extLst>
              <a:ext uri="{FF2B5EF4-FFF2-40B4-BE49-F238E27FC236}">
                <a16:creationId xmlns:a16="http://schemas.microsoft.com/office/drawing/2014/main" id="{F843EB20-0F93-4201-9073-3E48BCFC74CC}"/>
              </a:ext>
            </a:extLst>
          </p:cNvPr>
          <p:cNvSpPr/>
          <p:nvPr/>
        </p:nvSpPr>
        <p:spPr>
          <a:xfrm rot="16200000">
            <a:off x="4549570" y="-90377"/>
            <a:ext cx="530915" cy="1566174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4 Redondear rectángulo de esquina del mismo lado">
            <a:extLst>
              <a:ext uri="{FF2B5EF4-FFF2-40B4-BE49-F238E27FC236}">
                <a16:creationId xmlns:a16="http://schemas.microsoft.com/office/drawing/2014/main" id="{21BD7294-865C-4D21-862C-75F2B5EF0FF4}"/>
              </a:ext>
            </a:extLst>
          </p:cNvPr>
          <p:cNvSpPr/>
          <p:nvPr/>
        </p:nvSpPr>
        <p:spPr>
          <a:xfrm rot="16200000">
            <a:off x="2713366" y="-90377"/>
            <a:ext cx="530915" cy="156617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5 Redondear rectángulo de esquina del mismo lado">
            <a:extLst>
              <a:ext uri="{FF2B5EF4-FFF2-40B4-BE49-F238E27FC236}">
                <a16:creationId xmlns:a16="http://schemas.microsoft.com/office/drawing/2014/main" id="{7D07BDE1-94E2-4433-BD65-34ACF1407FED}"/>
              </a:ext>
            </a:extLst>
          </p:cNvPr>
          <p:cNvSpPr/>
          <p:nvPr/>
        </p:nvSpPr>
        <p:spPr>
          <a:xfrm rot="16200000">
            <a:off x="6301988" y="-86507"/>
            <a:ext cx="546658" cy="1574177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C760F524-399C-4B41-A349-261093E26B79}"/>
              </a:ext>
            </a:extLst>
          </p:cNvPr>
          <p:cNvSpPr txBox="1"/>
          <p:nvPr/>
        </p:nvSpPr>
        <p:spPr>
          <a:xfrm>
            <a:off x="4021998" y="411510"/>
            <a:ext cx="163012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crayons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6E1D5C04-6A1C-4051-8943-98640E780E90}"/>
              </a:ext>
            </a:extLst>
          </p:cNvPr>
          <p:cNvSpPr txBox="1"/>
          <p:nvPr/>
        </p:nvSpPr>
        <p:spPr>
          <a:xfrm>
            <a:off x="2195735" y="411510"/>
            <a:ext cx="15661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pencils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9 CuadroTexto">
            <a:extLst>
              <a:ext uri="{FF2B5EF4-FFF2-40B4-BE49-F238E27FC236}">
                <a16:creationId xmlns:a16="http://schemas.microsoft.com/office/drawing/2014/main" id="{A892A3CD-1A79-4489-B09A-30CEEB362EA0}"/>
              </a:ext>
            </a:extLst>
          </p:cNvPr>
          <p:cNvSpPr txBox="1"/>
          <p:nvPr/>
        </p:nvSpPr>
        <p:spPr>
          <a:xfrm>
            <a:off x="5788227" y="442996"/>
            <a:ext cx="157417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markers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D0D93-0356-464C-A2EE-B39FB999C2B2}"/>
              </a:ext>
            </a:extLst>
          </p:cNvPr>
          <p:cNvSpPr txBox="1"/>
          <p:nvPr/>
        </p:nvSpPr>
        <p:spPr>
          <a:xfrm>
            <a:off x="3113838" y="87474"/>
            <a:ext cx="3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What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this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…</a:t>
            </a:r>
            <a:endParaRPr lang="es-ES" sz="15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52FF52-AB69-4180-8973-2A5C5E52F1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500">
            <a:off x="5995356" y="3825010"/>
            <a:ext cx="437509" cy="562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Forma libre"/>
          <p:cNvSpPr/>
          <p:nvPr/>
        </p:nvSpPr>
        <p:spPr>
          <a:xfrm>
            <a:off x="5085057" y="3795966"/>
            <a:ext cx="918103" cy="540060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97353" y="5230095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098ECC-B805-422D-94F1-28D778F09A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3158"/>
            <a:ext cx="2326844" cy="232684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AB68B9-EB1A-4ED8-99C3-B749424D78A5}"/>
              </a:ext>
            </a:extLst>
          </p:cNvPr>
          <p:cNvSpPr/>
          <p:nvPr/>
        </p:nvSpPr>
        <p:spPr>
          <a:xfrm rot="418314">
            <a:off x="4024487" y="4029837"/>
            <a:ext cx="486054" cy="152400"/>
          </a:xfrm>
          <a:prstGeom prst="roundRect">
            <a:avLst/>
          </a:prstGeom>
          <a:solidFill>
            <a:srgbClr val="18ACCF"/>
          </a:solidFill>
          <a:ln>
            <a:solidFill>
              <a:srgbClr val="2EB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4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055 0.04398 L 0.07847 -0.55162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04" y="-297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66 -0.62755 C 0.13524 -0.62755 0.16753 -0.59491 0.16753 -0.5544 C 0.16753 -0.51389 0.13524 -0.48079 0.09566 -0.48079 C 0.05625 -0.48079 0.02465 -0.51389 0.02465 -0.5544 C 0.02465 -0.59491 0.05625 -0.62755 0.09566 -0.62755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enci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343 -0.54306 L 0.28055 0.04398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47" y="29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rayon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056 0.04398 L 0.07848 -0.55162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04" y="-297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66 -0.62755 C 0.13525 -0.62755 0.16754 -0.59491 0.16754 -0.5544 C 0.16754 -0.51389 0.13525 -0.48079 0.09566 -0.48079 C 0.05625 -0.48079 0.02466 -0.51389 0.02466 -0.5544 C 0.02466 -0.59491 0.05625 -0.62755 0.09566 -0.62755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penci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7344 -0.54306 L 0.28056 0.04398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965" y="277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rayon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3"/>
          <p:cNvGrpSpPr/>
          <p:nvPr/>
        </p:nvGrpSpPr>
        <p:grpSpPr>
          <a:xfrm>
            <a:off x="-75880" y="2283499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2" y="100302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7281641" y="1136547"/>
            <a:ext cx="892968" cy="986057"/>
            <a:chOff x="7281641" y="1136546"/>
            <a:chExt cx="892968" cy="986057"/>
          </a:xfrm>
        </p:grpSpPr>
        <p:sp>
          <p:nvSpPr>
            <p:cNvPr id="337" name="Google Shape;337;p23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4" y="3138246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734291" y="251984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2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168310" y="474596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554058" y="287029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3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1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1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739310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4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1" y="1280863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5" name="Google Shape;425;p23"/>
          <p:cNvGrpSpPr/>
          <p:nvPr/>
        </p:nvGrpSpPr>
        <p:grpSpPr>
          <a:xfrm>
            <a:off x="1004822" y="2303620"/>
            <a:ext cx="413557" cy="605096"/>
            <a:chOff x="1004821" y="2303619"/>
            <a:chExt cx="413557" cy="605096"/>
          </a:xfrm>
        </p:grpSpPr>
        <p:grpSp>
          <p:nvGrpSpPr>
            <p:cNvPr id="426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27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31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6" y="2892964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8" y="2591127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23"/>
          <p:cNvGrpSpPr/>
          <p:nvPr/>
        </p:nvGrpSpPr>
        <p:grpSpPr>
          <a:xfrm>
            <a:off x="319708" y="3143541"/>
            <a:ext cx="638983" cy="1054658"/>
            <a:chOff x="319707" y="3143540"/>
            <a:chExt cx="638983" cy="1054658"/>
          </a:xfrm>
        </p:grpSpPr>
        <p:sp>
          <p:nvSpPr>
            <p:cNvPr id="440" name="Google Shape;440;p23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1344285" y="3702274"/>
            <a:ext cx="388340" cy="497513"/>
            <a:chOff x="1344284" y="3702273"/>
            <a:chExt cx="388340" cy="497513"/>
          </a:xfrm>
        </p:grpSpPr>
        <p:sp>
          <p:nvSpPr>
            <p:cNvPr id="445" name="Google Shape;445;p23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4369" y="4500332"/>
            <a:ext cx="1550979" cy="1347924"/>
            <a:chOff x="4368" y="4500332"/>
            <a:chExt cx="1550979" cy="1347924"/>
          </a:xfrm>
        </p:grpSpPr>
        <p:grpSp>
          <p:nvGrpSpPr>
            <p:cNvPr id="449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1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23"/>
          <p:cNvGrpSpPr/>
          <p:nvPr/>
        </p:nvGrpSpPr>
        <p:grpSpPr>
          <a:xfrm>
            <a:off x="1664355" y="4088695"/>
            <a:ext cx="1037582" cy="940754"/>
            <a:chOff x="1664354" y="4088694"/>
            <a:chExt cx="1037582" cy="940754"/>
          </a:xfrm>
        </p:grpSpPr>
        <p:grpSp>
          <p:nvGrpSpPr>
            <p:cNvPr id="464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9" name="Google Shape;489;p23"/>
          <p:cNvGrpSpPr/>
          <p:nvPr/>
        </p:nvGrpSpPr>
        <p:grpSpPr>
          <a:xfrm>
            <a:off x="4756021" y="3831534"/>
            <a:ext cx="142364" cy="69263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5" y="5096428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8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6151765" y="3887195"/>
            <a:ext cx="1009123" cy="1313971"/>
            <a:chOff x="6151764" y="3887194"/>
            <a:chExt cx="1009123" cy="1313971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7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0" name="Google Shape;520;p23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451118" y="1964686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5" y="3514143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3" y="4430740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3"/>
          <p:cNvGrpSpPr/>
          <p:nvPr/>
        </p:nvGrpSpPr>
        <p:grpSpPr>
          <a:xfrm>
            <a:off x="8490511" y="1991558"/>
            <a:ext cx="536463" cy="705466"/>
            <a:chOff x="8490510" y="1991557"/>
            <a:chExt cx="536463" cy="705466"/>
          </a:xfrm>
        </p:grpSpPr>
        <p:grpSp>
          <p:nvGrpSpPr>
            <p:cNvPr id="55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5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6765366" y="2520242"/>
            <a:ext cx="1413745" cy="811560"/>
            <a:chOff x="6765365" y="2520242"/>
            <a:chExt cx="1413745" cy="811560"/>
          </a:xfrm>
        </p:grpSpPr>
        <p:sp>
          <p:nvSpPr>
            <p:cNvPr id="558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454539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2025593" y="2182913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23"/>
          <p:cNvGrpSpPr/>
          <p:nvPr/>
        </p:nvGrpSpPr>
        <p:grpSpPr>
          <a:xfrm>
            <a:off x="1637981" y="2854742"/>
            <a:ext cx="851139" cy="910474"/>
            <a:chOff x="1637980" y="2854741"/>
            <a:chExt cx="851139" cy="910474"/>
          </a:xfrm>
        </p:grpSpPr>
        <p:grpSp>
          <p:nvGrpSpPr>
            <p:cNvPr id="582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83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6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87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7" name="Title 1">
            <a:extLst>
              <a:ext uri="{FF2B5EF4-FFF2-40B4-BE49-F238E27FC236}">
                <a16:creationId xmlns:a16="http://schemas.microsoft.com/office/drawing/2014/main" id="{43EDE1A2-C875-4E21-A888-C88BEF904700}"/>
              </a:ext>
            </a:extLst>
          </p:cNvPr>
          <p:cNvSpPr txBox="1">
            <a:spLocks/>
          </p:cNvSpPr>
          <p:nvPr/>
        </p:nvSpPr>
        <p:spPr>
          <a:xfrm>
            <a:off x="1788358" y="1179798"/>
            <a:ext cx="5486400" cy="1085850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000" dirty="0">
                <a:solidFill>
                  <a:srgbClr val="FF0066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UNIT 2 : WHAT’S THIS ?</a:t>
            </a:r>
          </a:p>
          <a:p>
            <a:pPr algn="ctr"/>
            <a:r>
              <a:rPr lang="en-US" sz="3000" dirty="0">
                <a:solidFill>
                  <a:srgbClr val="002060"/>
                </a:solidFill>
                <a:latin typeface="Lato Black" panose="020F0A02020204030203" pitchFamily="34" charset="0"/>
                <a:cs typeface="Lato Black" panose="020F0A02020204030203" pitchFamily="34" charset="0"/>
              </a:rPr>
              <a:t>Lesson 1 : Words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35393A-83D7-4198-B163-0CE88C9FF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22" y="2061748"/>
            <a:ext cx="3283925" cy="32839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34" y="4622721"/>
            <a:ext cx="928618" cy="21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B19C2-4DE2-4770-BAE3-4DD075EA6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344002"/>
            <a:ext cx="5562618" cy="41719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3 Redondear rectángulo de esquina del mismo lado">
            <a:extLst>
              <a:ext uri="{FF2B5EF4-FFF2-40B4-BE49-F238E27FC236}">
                <a16:creationId xmlns:a16="http://schemas.microsoft.com/office/drawing/2014/main" id="{F843EB20-0F93-4201-9073-3E48BCFC74CC}"/>
              </a:ext>
            </a:extLst>
          </p:cNvPr>
          <p:cNvSpPr/>
          <p:nvPr/>
        </p:nvSpPr>
        <p:spPr>
          <a:xfrm rot="16200000">
            <a:off x="2794374" y="-90377"/>
            <a:ext cx="530915" cy="1566174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4 Redondear rectángulo de esquina del mismo lado">
            <a:extLst>
              <a:ext uri="{FF2B5EF4-FFF2-40B4-BE49-F238E27FC236}">
                <a16:creationId xmlns:a16="http://schemas.microsoft.com/office/drawing/2014/main" id="{21BD7294-865C-4D21-862C-75F2B5EF0FF4}"/>
              </a:ext>
            </a:extLst>
          </p:cNvPr>
          <p:cNvSpPr/>
          <p:nvPr/>
        </p:nvSpPr>
        <p:spPr>
          <a:xfrm rot="16200000">
            <a:off x="4559759" y="-90377"/>
            <a:ext cx="530915" cy="156617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5 Redondear rectángulo de esquina del mismo lado">
            <a:extLst>
              <a:ext uri="{FF2B5EF4-FFF2-40B4-BE49-F238E27FC236}">
                <a16:creationId xmlns:a16="http://schemas.microsoft.com/office/drawing/2014/main" id="{7D07BDE1-94E2-4433-BD65-34ACF1407FED}"/>
              </a:ext>
            </a:extLst>
          </p:cNvPr>
          <p:cNvSpPr/>
          <p:nvPr/>
        </p:nvSpPr>
        <p:spPr>
          <a:xfrm rot="16200000">
            <a:off x="6301988" y="-86507"/>
            <a:ext cx="546658" cy="1574177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C760F524-399C-4B41-A349-261093E26B79}"/>
              </a:ext>
            </a:extLst>
          </p:cNvPr>
          <p:cNvSpPr txBox="1"/>
          <p:nvPr/>
        </p:nvSpPr>
        <p:spPr>
          <a:xfrm>
            <a:off x="2169826" y="457677"/>
            <a:ext cx="175410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700" b="1" dirty="0">
                <a:solidFill>
                  <a:prstClr val="black"/>
                </a:solidFill>
                <a:latin typeface="Comic Sans MS" panose="030F0702030302020204" pitchFamily="66" charset="0"/>
              </a:rPr>
              <a:t>notebook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857999" y="3751284"/>
            <a:ext cx="745895" cy="756084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6E1D5C04-6A1C-4051-8943-98640E780E90}"/>
              </a:ext>
            </a:extLst>
          </p:cNvPr>
          <p:cNvSpPr txBox="1"/>
          <p:nvPr/>
        </p:nvSpPr>
        <p:spPr>
          <a:xfrm>
            <a:off x="4042129" y="411510"/>
            <a:ext cx="15661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diary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DD36B8-9ADC-40B6-B6BC-12CC5A6B1F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500">
            <a:off x="5995356" y="3825010"/>
            <a:ext cx="437509" cy="562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9 CuadroTexto">
            <a:extLst>
              <a:ext uri="{FF2B5EF4-FFF2-40B4-BE49-F238E27FC236}">
                <a16:creationId xmlns:a16="http://schemas.microsoft.com/office/drawing/2014/main" id="{A892A3CD-1A79-4489-B09A-30CEEB362EA0}"/>
              </a:ext>
            </a:extLst>
          </p:cNvPr>
          <p:cNvSpPr txBox="1"/>
          <p:nvPr/>
        </p:nvSpPr>
        <p:spPr>
          <a:xfrm>
            <a:off x="5788227" y="442996"/>
            <a:ext cx="157417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30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book</a:t>
            </a:r>
            <a:endParaRPr lang="es-ES" sz="3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73AEF-505E-4B87-8ED5-9D671C661475}"/>
              </a:ext>
            </a:extLst>
          </p:cNvPr>
          <p:cNvSpPr txBox="1"/>
          <p:nvPr/>
        </p:nvSpPr>
        <p:spPr>
          <a:xfrm>
            <a:off x="3113838" y="87474"/>
            <a:ext cx="3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What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this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? </a:t>
            </a:r>
            <a:r>
              <a:rPr lang="es-ES_tradnl" sz="15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r>
              <a:rPr lang="es-ES_tradnl" sz="15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 …</a:t>
            </a:r>
            <a:endParaRPr lang="es-ES" sz="15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519752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B16DEF-477B-4701-9843-C1A96FEFBD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3158"/>
            <a:ext cx="2326844" cy="23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263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6962 -0.03982 L 0.19393 -0.57315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85" y="-26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872 -0.6382 C 0.21754 -0.6382 0.24115 -0.60556 0.24115 -0.56505 C 0.24115 -0.52454 0.21754 -0.49144 0.18872 -0.49144 C 0.1599 -0.49144 0.13698 -0.52454 0.13698 -0.56505 C 0.13698 -0.60556 0.1599 -0.6382 0.18872 -0.6382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enci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9896 -0.55232 L 0.3908 0.0125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583" y="282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UADER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6" grpId="0" animBg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6962 -0.03982 L 0.19393 -0.57315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785" y="-266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872 -0.6382 C 0.21754 -0.6382 0.24115 -0.60556 0.24115 -0.56505 C 0.24115 -0.52454 0.21754 -0.49144 0.18872 -0.49144 C 0.1599 -0.49144 0.13698 -0.52454 0.13698 -0.56505 C 0.13698 -0.60556 0.1599 -0.6382 0.18872 -0.6382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penci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9896 -0.55232 L 0.3908 0.0125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583" y="2824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UADER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6" grpId="0" animBg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2D2A40-091B-4F9F-91FF-A047D5AB0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1592">
            <a:off x="730536" y="3117006"/>
            <a:ext cx="1285753" cy="1285753"/>
          </a:xfrm>
          <a:prstGeom prst="rect">
            <a:avLst/>
          </a:prstGeom>
        </p:spPr>
      </p:pic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34" y="4622721"/>
            <a:ext cx="928618" cy="21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B19C2-4DE2-4770-BAE3-4DD075EA6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712" y="344002"/>
            <a:ext cx="5562618" cy="41719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Forma libre"/>
          <p:cNvSpPr/>
          <p:nvPr/>
        </p:nvSpPr>
        <p:spPr>
          <a:xfrm rot="5400000">
            <a:off x="533400" y="3076968"/>
            <a:ext cx="1550389" cy="1375225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3" y="5277274"/>
            <a:ext cx="2613738" cy="372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3 Redondear rectángulo de esquina del mismo lado">
            <a:extLst>
              <a:ext uri="{FF2B5EF4-FFF2-40B4-BE49-F238E27FC236}">
                <a16:creationId xmlns:a16="http://schemas.microsoft.com/office/drawing/2014/main" id="{F843EB20-0F93-4201-9073-3E48BCFC74CC}"/>
              </a:ext>
            </a:extLst>
          </p:cNvPr>
          <p:cNvSpPr/>
          <p:nvPr/>
        </p:nvSpPr>
        <p:spPr>
          <a:xfrm rot="16200000">
            <a:off x="6331768" y="-89165"/>
            <a:ext cx="530915" cy="1566174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4 Redondear rectángulo de esquina del mismo lado">
            <a:extLst>
              <a:ext uri="{FF2B5EF4-FFF2-40B4-BE49-F238E27FC236}">
                <a16:creationId xmlns:a16="http://schemas.microsoft.com/office/drawing/2014/main" id="{21BD7294-865C-4D21-862C-75F2B5EF0FF4}"/>
              </a:ext>
            </a:extLst>
          </p:cNvPr>
          <p:cNvSpPr/>
          <p:nvPr/>
        </p:nvSpPr>
        <p:spPr>
          <a:xfrm rot="16200000">
            <a:off x="2713366" y="-89165"/>
            <a:ext cx="530915" cy="156617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5 Redondear rectángulo de esquina del mismo lado">
            <a:extLst>
              <a:ext uri="{FF2B5EF4-FFF2-40B4-BE49-F238E27FC236}">
                <a16:creationId xmlns:a16="http://schemas.microsoft.com/office/drawing/2014/main" id="{7D07BDE1-94E2-4433-BD65-34ACF1407FED}"/>
              </a:ext>
            </a:extLst>
          </p:cNvPr>
          <p:cNvSpPr/>
          <p:nvPr/>
        </p:nvSpPr>
        <p:spPr>
          <a:xfrm rot="16200000">
            <a:off x="4537697" y="-85296"/>
            <a:ext cx="546658" cy="1574177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C760F524-399C-4B41-A349-261093E26B79}"/>
              </a:ext>
            </a:extLst>
          </p:cNvPr>
          <p:cNvSpPr txBox="1"/>
          <p:nvPr/>
        </p:nvSpPr>
        <p:spPr>
          <a:xfrm>
            <a:off x="5827542" y="411510"/>
            <a:ext cx="155277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chair</a:t>
            </a:r>
            <a:endParaRPr kumimoji="0" lang="es-ES_tradnl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6E1D5C04-6A1C-4051-8943-98640E780E90}"/>
              </a:ext>
            </a:extLst>
          </p:cNvPr>
          <p:cNvSpPr txBox="1"/>
          <p:nvPr/>
        </p:nvSpPr>
        <p:spPr>
          <a:xfrm>
            <a:off x="2195735" y="412721"/>
            <a:ext cx="15661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9 CuadroTexto">
            <a:extLst>
              <a:ext uri="{FF2B5EF4-FFF2-40B4-BE49-F238E27FC236}">
                <a16:creationId xmlns:a16="http://schemas.microsoft.com/office/drawing/2014/main" id="{A892A3CD-1A79-4489-B09A-30CEEB362EA0}"/>
              </a:ext>
            </a:extLst>
          </p:cNvPr>
          <p:cNvSpPr txBox="1"/>
          <p:nvPr/>
        </p:nvSpPr>
        <p:spPr>
          <a:xfrm>
            <a:off x="4023936" y="444207"/>
            <a:ext cx="157417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ruler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D4D8D-D9AA-4D3B-805C-C7A173AEE284}"/>
              </a:ext>
            </a:extLst>
          </p:cNvPr>
          <p:cNvSpPr txBox="1"/>
          <p:nvPr/>
        </p:nvSpPr>
        <p:spPr>
          <a:xfrm>
            <a:off x="3113838" y="87474"/>
            <a:ext cx="3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…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9706AD-E014-4231-A3DF-E23893523D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500">
            <a:off x="5995356" y="3825010"/>
            <a:ext cx="437509" cy="562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400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2.96296E-6 L -0.18768 -0.45062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92" y="-225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13 -0.79445 C -0.34618 -0.79445 -0.31945 -0.74383 -0.31945 -0.67747 C -0.31945 -0.61173 -0.34618 -0.55648 -0.37813 -0.55648 C -0.41059 -0.55648 -0.43577 -0.61173 -0.43577 -0.67747 C -0.43577 -0.74383 -0.41059 -0.79445 -0.37813 -0.79445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118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783 -0.26729 L 1.94444E-6 2.96296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906" y="133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ai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2.96296E-6 L -0.18768 -0.45062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392" y="-225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7813 -0.79445 C -0.34618 -0.79445 -0.31945 -0.74383 -0.31945 -0.67747 C -0.31945 -0.61173 -0.34618 -0.55648 -0.37813 -0.55648 C -0.41059 -0.55648 -0.43577 -0.61173 -0.43577 -0.67747 C -0.43577 -0.74383 -0.41059 -0.79445 -0.37813 -0.79445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118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783 -0.26729 L 1.94444E-6 2.96296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906" y="133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ai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34" y="4622721"/>
            <a:ext cx="928618" cy="217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3B19C2-4DE2-4770-BAE3-4DD075EA66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326448"/>
            <a:ext cx="5562618" cy="41719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3 Redondear rectángulo de esquina del mismo lado">
            <a:extLst>
              <a:ext uri="{FF2B5EF4-FFF2-40B4-BE49-F238E27FC236}">
                <a16:creationId xmlns:a16="http://schemas.microsoft.com/office/drawing/2014/main" id="{F843EB20-0F93-4201-9073-3E48BCFC74CC}"/>
              </a:ext>
            </a:extLst>
          </p:cNvPr>
          <p:cNvSpPr/>
          <p:nvPr/>
        </p:nvSpPr>
        <p:spPr>
          <a:xfrm rot="16200000">
            <a:off x="4549570" y="-90377"/>
            <a:ext cx="530915" cy="1566174"/>
          </a:xfrm>
          <a:prstGeom prst="flowChartAlternateProcess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4 Redondear rectángulo de esquina del mismo lado">
            <a:extLst>
              <a:ext uri="{FF2B5EF4-FFF2-40B4-BE49-F238E27FC236}">
                <a16:creationId xmlns:a16="http://schemas.microsoft.com/office/drawing/2014/main" id="{21BD7294-865C-4D21-862C-75F2B5EF0FF4}"/>
              </a:ext>
            </a:extLst>
          </p:cNvPr>
          <p:cNvSpPr/>
          <p:nvPr/>
        </p:nvSpPr>
        <p:spPr>
          <a:xfrm rot="16200000">
            <a:off x="2713366" y="-90377"/>
            <a:ext cx="530915" cy="1566174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5 Redondear rectángulo de esquina del mismo lado">
            <a:extLst>
              <a:ext uri="{FF2B5EF4-FFF2-40B4-BE49-F238E27FC236}">
                <a16:creationId xmlns:a16="http://schemas.microsoft.com/office/drawing/2014/main" id="{7D07BDE1-94E2-4433-BD65-34ACF1407FED}"/>
              </a:ext>
            </a:extLst>
          </p:cNvPr>
          <p:cNvSpPr/>
          <p:nvPr/>
        </p:nvSpPr>
        <p:spPr>
          <a:xfrm rot="16200000">
            <a:off x="6301988" y="-86507"/>
            <a:ext cx="546658" cy="1574177"/>
          </a:xfrm>
          <a:prstGeom prst="roundRect">
            <a:avLst/>
          </a:prstGeom>
          <a:ln>
            <a:noFill/>
          </a:ln>
          <a:effectLst>
            <a:outerShdw blurRad="190500" dist="20000" dir="5400000" rotWithShape="0">
              <a:srgbClr val="000000">
                <a:alpha val="52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7 CuadroTexto">
            <a:extLst>
              <a:ext uri="{FF2B5EF4-FFF2-40B4-BE49-F238E27FC236}">
                <a16:creationId xmlns:a16="http://schemas.microsoft.com/office/drawing/2014/main" id="{C760F524-399C-4B41-A349-261093E26B79}"/>
              </a:ext>
            </a:extLst>
          </p:cNvPr>
          <p:cNvSpPr txBox="1"/>
          <p:nvPr/>
        </p:nvSpPr>
        <p:spPr>
          <a:xfrm>
            <a:off x="4021998" y="411510"/>
            <a:ext cx="163012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desk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" name="8 CuadroTexto">
            <a:extLst>
              <a:ext uri="{FF2B5EF4-FFF2-40B4-BE49-F238E27FC236}">
                <a16:creationId xmlns:a16="http://schemas.microsoft.com/office/drawing/2014/main" id="{6E1D5C04-6A1C-4051-8943-98640E780E90}"/>
              </a:ext>
            </a:extLst>
          </p:cNvPr>
          <p:cNvSpPr txBox="1"/>
          <p:nvPr/>
        </p:nvSpPr>
        <p:spPr>
          <a:xfrm>
            <a:off x="2195735" y="411510"/>
            <a:ext cx="156617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pencils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9 CuadroTexto">
            <a:extLst>
              <a:ext uri="{FF2B5EF4-FFF2-40B4-BE49-F238E27FC236}">
                <a16:creationId xmlns:a16="http://schemas.microsoft.com/office/drawing/2014/main" id="{A892A3CD-1A79-4489-B09A-30CEEB362EA0}"/>
              </a:ext>
            </a:extLst>
          </p:cNvPr>
          <p:cNvSpPr txBox="1"/>
          <p:nvPr/>
        </p:nvSpPr>
        <p:spPr>
          <a:xfrm>
            <a:off x="5788227" y="442996"/>
            <a:ext cx="157417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markers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D0D93-0356-464C-A2EE-B39FB999C2B2}"/>
              </a:ext>
            </a:extLst>
          </p:cNvPr>
          <p:cNvSpPr txBox="1"/>
          <p:nvPr/>
        </p:nvSpPr>
        <p:spPr>
          <a:xfrm>
            <a:off x="3113838" y="87474"/>
            <a:ext cx="35119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  <a:r>
              <a:rPr kumimoji="0" lang="es-ES_tradnl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It’s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…</a:t>
            </a:r>
            <a:endParaRPr kumimoji="0" lang="es-E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852FF52-AB69-4180-8973-2A5C5E52F1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9500">
            <a:off x="5995356" y="3825010"/>
            <a:ext cx="437509" cy="562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567072" y="5314950"/>
            <a:ext cx="2390874" cy="341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B174BF-846F-44D3-84B1-0FF556E2A8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5" y="2591100"/>
            <a:ext cx="1406979" cy="1145215"/>
          </a:xfrm>
          <a:prstGeom prst="rect">
            <a:avLst/>
          </a:prstGeom>
        </p:spPr>
      </p:pic>
      <p:sp>
        <p:nvSpPr>
          <p:cNvPr id="6" name="5 Forma libre"/>
          <p:cNvSpPr/>
          <p:nvPr/>
        </p:nvSpPr>
        <p:spPr>
          <a:xfrm>
            <a:off x="7278805" y="2450446"/>
            <a:ext cx="1574178" cy="1145215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90810A-B803-40C6-A4E8-BAC8B9164B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5" y="2490208"/>
            <a:ext cx="2326844" cy="23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9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97531E-6 L 0.2823 -0.47161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15" y="-2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2865 -0.84722 C 0.37483 -0.84722 0.4125 -0.79815 0.4125 -0.73642 C 0.4125 -0.675 0.37483 -0.62469 0.32865 -0.62469 C 0.28264 -0.62469 0.24584 -0.675 0.24584 -0.73642 C 0.24584 -0.79815 0.28264 -0.84722 0.32865 -0.84722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23 -0.47161 L -3.33333E-6 1.97531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15" y="2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97531E-6 L 0.2823 -0.47161 " pathEditMode="relative" rAng="0" ptsTypes="AA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15" y="-2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2865 -0.84722 C 0.37483 -0.84722 0.4125 -0.79815 0.4125 -0.73642 C 0.4125 -0.675 0.37483 -0.62469 0.32865 -0.62469 C 0.28264 -0.62469 0.24584 -0.675 0.24584 -0.73642 C 0.24584 -0.79815 0.28264 -0.84722 0.32865 -0.84722 Z " pathEditMode="relative" rAng="0" ptsTypes="AAAAA">
                                          <p:cBhvr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823 -0.47161 L -3.33333E-6 1.97531E-6 " pathEditMode="relative" rAng="0" ptsTypes="AA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15" y="2358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extra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xit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3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70C0"/>
                                          </p:to>
                                        </p:animClr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es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xit" presetSubtype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/>
          <p:bldP spid="17" grpId="1"/>
          <p:bldP spid="18" grpId="0"/>
          <p:bldP spid="18" grpId="1"/>
          <p:bldP spid="18" grpId="2"/>
          <p:bldP spid="19" grpId="0"/>
          <p:bldP spid="19" grpId="1"/>
          <p:bldP spid="19" grpId="2"/>
          <p:bldP spid="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5">
            <a:extLst>
              <a:ext uri="{FF2B5EF4-FFF2-40B4-BE49-F238E27FC236}">
                <a16:creationId xmlns:a16="http://schemas.microsoft.com/office/drawing/2014/main" id="{2D39E7E9-1E8A-4459-9303-9205B48873F7}"/>
              </a:ext>
            </a:extLst>
          </p:cNvPr>
          <p:cNvSpPr/>
          <p:nvPr/>
        </p:nvSpPr>
        <p:spPr>
          <a:xfrm>
            <a:off x="27600" y="133350"/>
            <a:ext cx="4315800" cy="5551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Listen &amp; chant</a:t>
            </a:r>
            <a:endParaRPr kumimoji="0" lang="ru-RU" sz="40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2" name="Picture 4" descr="Dandelion Crayon Gets an Early Retirement From Crayola - The New ...">
            <a:extLst>
              <a:ext uri="{FF2B5EF4-FFF2-40B4-BE49-F238E27FC236}">
                <a16:creationId xmlns:a16="http://schemas.microsoft.com/office/drawing/2014/main" id="{3080A861-F214-4759-98A9-9538665FA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53211"/>
            <a:ext cx="4240212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t Board | GRAPHITE TRIOGRAPH PENCIL 4B">
            <a:extLst>
              <a:ext uri="{FF2B5EF4-FFF2-40B4-BE49-F238E27FC236}">
                <a16:creationId xmlns:a16="http://schemas.microsoft.com/office/drawing/2014/main" id="{4A676CCD-3CD5-422E-B0BB-BA80F9D5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41701"/>
            <a:ext cx="4240212" cy="31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w a $2 Notebook Helps My Insomnia | Wirecutter">
            <a:extLst>
              <a:ext uri="{FF2B5EF4-FFF2-40B4-BE49-F238E27FC236}">
                <a16:creationId xmlns:a16="http://schemas.microsoft.com/office/drawing/2014/main" id="{CDF5B0CB-E9B4-4797-BA47-73D052534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9588"/>
          <a:stretch/>
        </p:blipFill>
        <p:spPr bwMode="auto">
          <a:xfrm>
            <a:off x="2133600" y="1953211"/>
            <a:ext cx="4781550" cy="31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rack 027">
            <a:hlinkClick r:id="" action="ppaction://media"/>
            <a:extLst>
              <a:ext uri="{FF2B5EF4-FFF2-40B4-BE49-F238E27FC236}">
                <a16:creationId xmlns:a16="http://schemas.microsoft.com/office/drawing/2014/main" id="{5FFDA93A-B1E2-4982-9DB3-6325E96FB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35835" y="1166999"/>
            <a:ext cx="3048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2809C-D7FF-4722-937D-935FD4066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7" y="135280"/>
            <a:ext cx="7263606" cy="4891787"/>
          </a:xfrm>
          <a:prstGeom prst="rect">
            <a:avLst/>
          </a:prstGeom>
        </p:spPr>
      </p:pic>
      <p:pic>
        <p:nvPicPr>
          <p:cNvPr id="2050" name="Picture 2" descr="Cheap price factory study desk Single School Student Desk And ...">
            <a:extLst>
              <a:ext uri="{FF2B5EF4-FFF2-40B4-BE49-F238E27FC236}">
                <a16:creationId xmlns:a16="http://schemas.microsoft.com/office/drawing/2014/main" id="{92FDDF10-45D1-4E12-B319-8E652F2A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5" y="1956031"/>
            <a:ext cx="47815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ow a $2 Notebook Helps My Insomnia | Wirecutter">
            <a:extLst>
              <a:ext uri="{FF2B5EF4-FFF2-40B4-BE49-F238E27FC236}">
                <a16:creationId xmlns:a16="http://schemas.microsoft.com/office/drawing/2014/main" id="{BA88977E-2B13-4C67-9B45-342A737EB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9588"/>
          <a:stretch/>
        </p:blipFill>
        <p:spPr bwMode="auto">
          <a:xfrm>
            <a:off x="2127885" y="1950276"/>
            <a:ext cx="4781550" cy="31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1595ED-7C23-4486-84E7-0EE59DC5E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9723" y="707603"/>
            <a:ext cx="1774347" cy="190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B475C-96EE-4F5B-BDDB-1FABE0FB80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12" y="514350"/>
            <a:ext cx="4895039" cy="493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CC01E0-6D44-4093-A3A6-3181134C24E9}"/>
              </a:ext>
            </a:extLst>
          </p:cNvPr>
          <p:cNvCxnSpPr>
            <a:cxnSpLocks/>
          </p:cNvCxnSpPr>
          <p:nvPr/>
        </p:nvCxnSpPr>
        <p:spPr>
          <a:xfrm flipH="1">
            <a:off x="6491176" y="1158142"/>
            <a:ext cx="324685" cy="41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5EE612-B10B-48DA-AAA9-E4968C0D2160}"/>
              </a:ext>
            </a:extLst>
          </p:cNvPr>
          <p:cNvCxnSpPr>
            <a:cxnSpLocks/>
          </p:cNvCxnSpPr>
          <p:nvPr/>
        </p:nvCxnSpPr>
        <p:spPr>
          <a:xfrm flipH="1">
            <a:off x="7834183" y="744152"/>
            <a:ext cx="324685" cy="41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A54D54-A0AB-4719-977A-D41877F1EA87}"/>
              </a:ext>
            </a:extLst>
          </p:cNvPr>
          <p:cNvCxnSpPr>
            <a:cxnSpLocks/>
          </p:cNvCxnSpPr>
          <p:nvPr/>
        </p:nvCxnSpPr>
        <p:spPr>
          <a:xfrm flipH="1">
            <a:off x="8252235" y="2293101"/>
            <a:ext cx="324685" cy="41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0C8F58-E256-4DF5-A24C-94F06B29FA6D}"/>
              </a:ext>
            </a:extLst>
          </p:cNvPr>
          <p:cNvCxnSpPr>
            <a:cxnSpLocks/>
          </p:cNvCxnSpPr>
          <p:nvPr/>
        </p:nvCxnSpPr>
        <p:spPr>
          <a:xfrm flipH="1">
            <a:off x="6208886" y="2473425"/>
            <a:ext cx="324685" cy="41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4D002F-0083-4A23-82E7-03A109A12119}"/>
              </a:ext>
            </a:extLst>
          </p:cNvPr>
          <p:cNvCxnSpPr>
            <a:cxnSpLocks/>
          </p:cNvCxnSpPr>
          <p:nvPr/>
        </p:nvCxnSpPr>
        <p:spPr>
          <a:xfrm flipH="1">
            <a:off x="6948033" y="3612199"/>
            <a:ext cx="324685" cy="4192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8419E87-C85F-4932-B1D8-40C95FF71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999" y="975777"/>
            <a:ext cx="2133600" cy="1394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B852DF-A0D1-450F-BD91-0AE3B372D2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0" y="2730805"/>
            <a:ext cx="1723782" cy="9839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8671B-5752-47DD-9908-5452EE54BC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2471" y="1816335"/>
            <a:ext cx="1104657" cy="18997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F203F0-42F8-4DA5-9AC5-8B18D580E2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029" y="3859611"/>
            <a:ext cx="1786451" cy="989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22FEB3-7C62-43E8-B44C-6B600D3374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17" y="1352550"/>
            <a:ext cx="1337854" cy="14378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15081C-C761-4B05-9B94-4583D54F8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817" y="1445205"/>
            <a:ext cx="2041003" cy="13336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F23F7B-4BC5-4394-B09E-E18A45433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3925148"/>
            <a:ext cx="1148808" cy="6071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CCC135-A2C5-4ACA-8566-480FA9E65F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0590" y="2683045"/>
            <a:ext cx="635510" cy="10929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62DCF5D-9712-4740-9B98-16533D1C5C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4872" y="3727843"/>
            <a:ext cx="1095770" cy="607192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D84E4FED-ED5C-452A-B648-56D9A0F521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3" end="456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76354" y="4145877"/>
            <a:ext cx="568208" cy="609600"/>
          </a:xfrm>
          <a:prstGeom prst="rect">
            <a:avLst/>
          </a:prstGeom>
        </p:spPr>
      </p:pic>
      <p:pic>
        <p:nvPicPr>
          <p:cNvPr id="26" name="Track 026">
            <a:hlinkClick r:id="" action="ppaction://media"/>
            <a:extLst>
              <a:ext uri="{FF2B5EF4-FFF2-40B4-BE49-F238E27FC236}">
                <a16:creationId xmlns:a16="http://schemas.microsoft.com/office/drawing/2014/main" id="{4D56DE3A-1A78-4C71-BD02-63672BF19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42" end="41200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85438" y="4147562"/>
            <a:ext cx="568208" cy="609600"/>
          </a:xfrm>
          <a:prstGeom prst="rect">
            <a:avLst/>
          </a:prstGeom>
        </p:spPr>
      </p:pic>
      <p:pic>
        <p:nvPicPr>
          <p:cNvPr id="27" name="Track 026">
            <a:hlinkClick r:id="" action="ppaction://media"/>
            <a:extLst>
              <a:ext uri="{FF2B5EF4-FFF2-40B4-BE49-F238E27FC236}">
                <a16:creationId xmlns:a16="http://schemas.microsoft.com/office/drawing/2014/main" id="{CAF786A5-EF9D-4236-B314-06B1E6AB2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59" end="36749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60890" y="4130776"/>
            <a:ext cx="568208" cy="609600"/>
          </a:xfrm>
          <a:prstGeom prst="rect">
            <a:avLst/>
          </a:prstGeom>
        </p:spPr>
      </p:pic>
      <p:pic>
        <p:nvPicPr>
          <p:cNvPr id="28" name="Track 026">
            <a:hlinkClick r:id="" action="ppaction://media"/>
            <a:extLst>
              <a:ext uri="{FF2B5EF4-FFF2-40B4-BE49-F238E27FC236}">
                <a16:creationId xmlns:a16="http://schemas.microsoft.com/office/drawing/2014/main" id="{D2898833-372C-4EE0-A0F7-81FF0D440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2" end="27961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85438" y="4103895"/>
            <a:ext cx="568208" cy="609600"/>
          </a:xfrm>
          <a:prstGeom prst="rect">
            <a:avLst/>
          </a:prstGeom>
        </p:spPr>
      </p:pic>
      <p:pic>
        <p:nvPicPr>
          <p:cNvPr id="29" name="Track 026">
            <a:hlinkClick r:id="" action="ppaction://media"/>
            <a:extLst>
              <a:ext uri="{FF2B5EF4-FFF2-40B4-BE49-F238E27FC236}">
                <a16:creationId xmlns:a16="http://schemas.microsoft.com/office/drawing/2014/main" id="{3EDD7228-CBC2-483C-80CF-19B5F8CF21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1" end="32671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51806" y="4112174"/>
            <a:ext cx="568208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1E2C1-8D7F-4769-9D84-CD864B1AD7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8744" y="3229522"/>
            <a:ext cx="2157427" cy="18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3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EC344-5857-4CB6-9402-4F077B44D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9372600" cy="48578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2400" y="586085"/>
            <a:ext cx="43444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</a:rPr>
              <a:t>Thank You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3920" y="1971080"/>
            <a:ext cx="43444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</a:rPr>
              <a:t>Goodbye 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52531-D3DF-47ED-9C6D-3F9BB25E0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-95250"/>
            <a:ext cx="1447800" cy="24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8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4DBE-EBE3-4AB1-9BFC-5687D5C3D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                   </a:t>
            </a:r>
            <a:r>
              <a:rPr lang="en-US" dirty="0" err="1"/>
              <a:t>bbbbcvvgggpooggg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AAEF5-BC50-49A5-A63D-B16BF3154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273ACE9-13E5-4E4C-890B-2769AC07B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AEB759-7C56-40E4-8844-0CB5628A67A0}"/>
              </a:ext>
            </a:extLst>
          </p:cNvPr>
          <p:cNvSpPr txBox="1">
            <a:spLocks/>
          </p:cNvSpPr>
          <p:nvPr/>
        </p:nvSpPr>
        <p:spPr>
          <a:xfrm>
            <a:off x="3276600" y="1123950"/>
            <a:ext cx="5181600" cy="2438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What color</a:t>
            </a:r>
          </a:p>
          <a:p>
            <a:pPr algn="ctr"/>
            <a:r>
              <a:rPr lang="en-US" sz="6000" b="1" ker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is it ?</a:t>
            </a:r>
            <a:endParaRPr lang="en-US" sz="6000" b="1" kern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legreya Sans SC Black" panose="00000A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51D5B-7D9D-4CC1-A4F8-7DEC818B9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28950"/>
            <a:ext cx="6248400" cy="2284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7AC9F4-9411-414E-89B5-F9F4C7C0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7786" r="1364" b="17339"/>
          <a:stretch/>
        </p:blipFill>
        <p:spPr>
          <a:xfrm rot="20797439">
            <a:off x="76529" y="-200020"/>
            <a:ext cx="3503491" cy="2399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7BADAE-E765-4575-BB3B-21D8390FBA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18" y="3138193"/>
            <a:ext cx="2222397" cy="19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0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d">
            <a:hlinkClick r:id="" action="ppaction://media"/>
            <a:extLst>
              <a:ext uri="{FF2B5EF4-FFF2-40B4-BE49-F238E27FC236}">
                <a16:creationId xmlns:a16="http://schemas.microsoft.com/office/drawing/2014/main" id="{63EE14CE-7723-4517-BB18-5BE1B2DC64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67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0488" y="4337534"/>
            <a:ext cx="351257" cy="3512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5201" y="819150"/>
            <a:ext cx="2743679" cy="274367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2400" y="507924"/>
            <a:ext cx="5812972" cy="55517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chemeClr val="bg1"/>
                </a:solidFill>
                <a:latin typeface="Berlin Sans FB Demi" panose="020E0802020502020306" pitchFamily="34" charset="0"/>
              </a:rPr>
              <a:t>Choose the right color</a:t>
            </a:r>
            <a:endParaRPr lang="ru-RU" sz="4050" dirty="0">
              <a:solidFill>
                <a:schemeClr val="bg1"/>
              </a:solidFill>
            </a:endParaRPr>
          </a:p>
        </p:txBody>
      </p:sp>
      <p:sp>
        <p:nvSpPr>
          <p:cNvPr id="10" name="6 Rectángulo redondeado">
            <a:extLst>
              <a:ext uri="{FF2B5EF4-FFF2-40B4-BE49-F238E27FC236}">
                <a16:creationId xmlns:a16="http://schemas.microsoft.com/office/drawing/2014/main" id="{A841DA16-28D9-40E0-97D1-4D946567381F}"/>
              </a:ext>
            </a:extLst>
          </p:cNvPr>
          <p:cNvSpPr/>
          <p:nvPr/>
        </p:nvSpPr>
        <p:spPr>
          <a:xfrm>
            <a:off x="4293000" y="3984226"/>
            <a:ext cx="1040160" cy="977637"/>
          </a:xfrm>
          <a:prstGeom prst="hear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018410EF-95F7-46AB-9581-842E0E9D6797}"/>
              </a:ext>
            </a:extLst>
          </p:cNvPr>
          <p:cNvSpPr/>
          <p:nvPr/>
        </p:nvSpPr>
        <p:spPr>
          <a:xfrm>
            <a:off x="5909100" y="3984225"/>
            <a:ext cx="1040160" cy="977637"/>
          </a:xfrm>
          <a:prstGeom prst="hear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3 Rectángulo redondeado">
            <a:extLst>
              <a:ext uri="{FF2B5EF4-FFF2-40B4-BE49-F238E27FC236}">
                <a16:creationId xmlns:a16="http://schemas.microsoft.com/office/drawing/2014/main" id="{B9B51802-5D58-413B-A453-5F523D484848}"/>
              </a:ext>
            </a:extLst>
          </p:cNvPr>
          <p:cNvSpPr/>
          <p:nvPr/>
        </p:nvSpPr>
        <p:spPr>
          <a:xfrm>
            <a:off x="7467600" y="3984227"/>
            <a:ext cx="1040160" cy="977637"/>
          </a:xfrm>
          <a:prstGeom prst="hear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225C5-4956-4948-8A6E-A295B3401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00" y="785509"/>
            <a:ext cx="2896079" cy="2896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309D1-3520-419C-AE20-9DDACB1A3B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92" y="2332200"/>
            <a:ext cx="4256492" cy="281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53EC6C-6F97-4AD4-9F49-65BC375B05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546">
            <a:off x="6799198" y="-513136"/>
            <a:ext cx="3460388" cy="21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yellow">
            <a:hlinkClick r:id="" action="ppaction://media"/>
            <a:extLst>
              <a:ext uri="{FF2B5EF4-FFF2-40B4-BE49-F238E27FC236}">
                <a16:creationId xmlns:a16="http://schemas.microsoft.com/office/drawing/2014/main" id="{9DDC315F-E297-4703-AB54-1573593579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4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2473" y="4027023"/>
            <a:ext cx="487363" cy="4873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2400" y="507924"/>
            <a:ext cx="5812972" cy="55517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color</a:t>
            </a:r>
            <a:endParaRPr kumimoji="0" lang="ru-RU" sz="4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6 Rectángulo redondeado">
            <a:extLst>
              <a:ext uri="{FF2B5EF4-FFF2-40B4-BE49-F238E27FC236}">
                <a16:creationId xmlns:a16="http://schemas.microsoft.com/office/drawing/2014/main" id="{A841DA16-28D9-40E0-97D1-4D946567381F}"/>
              </a:ext>
            </a:extLst>
          </p:cNvPr>
          <p:cNvSpPr/>
          <p:nvPr/>
        </p:nvSpPr>
        <p:spPr>
          <a:xfrm>
            <a:off x="4064400" y="4024346"/>
            <a:ext cx="1040160" cy="977637"/>
          </a:xfrm>
          <a:prstGeom prst="hear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018410EF-95F7-46AB-9581-842E0E9D6797}"/>
              </a:ext>
            </a:extLst>
          </p:cNvPr>
          <p:cNvSpPr/>
          <p:nvPr/>
        </p:nvSpPr>
        <p:spPr>
          <a:xfrm>
            <a:off x="5680500" y="4024345"/>
            <a:ext cx="1040160" cy="977637"/>
          </a:xfrm>
          <a:prstGeom prst="heart">
            <a:avLst/>
          </a:prstGeom>
          <a:solidFill>
            <a:srgbClr val="0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13 Rectángulo redondeado">
            <a:extLst>
              <a:ext uri="{FF2B5EF4-FFF2-40B4-BE49-F238E27FC236}">
                <a16:creationId xmlns:a16="http://schemas.microsoft.com/office/drawing/2014/main" id="{B9B51802-5D58-413B-A453-5F523D484848}"/>
              </a:ext>
            </a:extLst>
          </p:cNvPr>
          <p:cNvSpPr/>
          <p:nvPr/>
        </p:nvSpPr>
        <p:spPr>
          <a:xfrm>
            <a:off x="7239000" y="4024347"/>
            <a:ext cx="1040160" cy="977637"/>
          </a:xfrm>
          <a:prstGeom prst="hear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309D1-3520-419C-AE20-9DDACB1A3B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92" y="2332200"/>
            <a:ext cx="4256492" cy="281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53EC6C-6F97-4AD4-9F49-65BC375B05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546">
            <a:off x="6799198" y="-513136"/>
            <a:ext cx="3460388" cy="2196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D8CDA8-0DF7-417F-B550-6D72E7BC2A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852" b="67778"/>
          <a:stretch/>
        </p:blipFill>
        <p:spPr>
          <a:xfrm>
            <a:off x="4419600" y="1205679"/>
            <a:ext cx="2986860" cy="26760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27B3A0-6701-4C3D-B209-1E63FC74F8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52" b="67778"/>
          <a:stretch/>
        </p:blipFill>
        <p:spPr>
          <a:xfrm>
            <a:off x="4397403" y="1205679"/>
            <a:ext cx="2986860" cy="26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lack">
            <a:hlinkClick r:id="" action="ppaction://media"/>
            <a:extLst>
              <a:ext uri="{FF2B5EF4-FFF2-40B4-BE49-F238E27FC236}">
                <a16:creationId xmlns:a16="http://schemas.microsoft.com/office/drawing/2014/main" id="{470B7EDF-F893-451B-AA4B-D088028FC2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66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" y="3943350"/>
            <a:ext cx="487363" cy="4873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2400" y="507924"/>
            <a:ext cx="5812972" cy="55517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color</a:t>
            </a:r>
            <a:endParaRPr kumimoji="0" lang="ru-RU" sz="4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6 Rectángulo redondeado">
            <a:extLst>
              <a:ext uri="{FF2B5EF4-FFF2-40B4-BE49-F238E27FC236}">
                <a16:creationId xmlns:a16="http://schemas.microsoft.com/office/drawing/2014/main" id="{A841DA16-28D9-40E0-97D1-4D946567381F}"/>
              </a:ext>
            </a:extLst>
          </p:cNvPr>
          <p:cNvSpPr/>
          <p:nvPr/>
        </p:nvSpPr>
        <p:spPr>
          <a:xfrm>
            <a:off x="7239000" y="4024345"/>
            <a:ext cx="1040160" cy="977637"/>
          </a:xfrm>
          <a:prstGeom prst="heart">
            <a:avLst/>
          </a:prstGeom>
          <a:solidFill>
            <a:srgbClr val="0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018410EF-95F7-46AB-9581-842E0E9D6797}"/>
              </a:ext>
            </a:extLst>
          </p:cNvPr>
          <p:cNvSpPr/>
          <p:nvPr/>
        </p:nvSpPr>
        <p:spPr>
          <a:xfrm>
            <a:off x="5680500" y="4024345"/>
            <a:ext cx="1040160" cy="977637"/>
          </a:xfrm>
          <a:prstGeom prst="hear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13 Rectángulo redondeado">
            <a:extLst>
              <a:ext uri="{FF2B5EF4-FFF2-40B4-BE49-F238E27FC236}">
                <a16:creationId xmlns:a16="http://schemas.microsoft.com/office/drawing/2014/main" id="{B9B51802-5D58-413B-A453-5F523D484848}"/>
              </a:ext>
            </a:extLst>
          </p:cNvPr>
          <p:cNvSpPr/>
          <p:nvPr/>
        </p:nvSpPr>
        <p:spPr>
          <a:xfrm>
            <a:off x="4122000" y="4024345"/>
            <a:ext cx="1040160" cy="977637"/>
          </a:xfrm>
          <a:prstGeom prst="hear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309D1-3520-419C-AE20-9DDACB1A3B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92" y="2332200"/>
            <a:ext cx="4256492" cy="281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53EC6C-6F97-4AD4-9F49-65BC375B05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546">
            <a:off x="6799198" y="-513136"/>
            <a:ext cx="3460388" cy="2196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10AE35-7119-4C75-B239-108BFB4D50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32" y="1733550"/>
            <a:ext cx="4969231" cy="1538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9F2FB8-EBAC-458A-B312-08653CE9C5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32" y="1733550"/>
            <a:ext cx="4969231" cy="15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een">
            <a:hlinkClick r:id="" action="ppaction://media"/>
            <a:extLst>
              <a:ext uri="{FF2B5EF4-FFF2-40B4-BE49-F238E27FC236}">
                <a16:creationId xmlns:a16="http://schemas.microsoft.com/office/drawing/2014/main" id="{54A3F354-CE93-4F8A-BB80-C610C04EDE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9" end="84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937" y="4391894"/>
            <a:ext cx="487363" cy="4873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2400" y="507924"/>
            <a:ext cx="5812972" cy="55517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color</a:t>
            </a:r>
            <a:endParaRPr kumimoji="0" lang="ru-RU" sz="4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6 Rectángulo redondeado">
            <a:extLst>
              <a:ext uri="{FF2B5EF4-FFF2-40B4-BE49-F238E27FC236}">
                <a16:creationId xmlns:a16="http://schemas.microsoft.com/office/drawing/2014/main" id="{A841DA16-28D9-40E0-97D1-4D946567381F}"/>
              </a:ext>
            </a:extLst>
          </p:cNvPr>
          <p:cNvSpPr/>
          <p:nvPr/>
        </p:nvSpPr>
        <p:spPr>
          <a:xfrm>
            <a:off x="4064400" y="4024346"/>
            <a:ext cx="1040160" cy="977637"/>
          </a:xfrm>
          <a:prstGeom prst="heart">
            <a:avLst/>
          </a:prstGeom>
          <a:solidFill>
            <a:srgbClr val="62A51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018410EF-95F7-46AB-9581-842E0E9D6797}"/>
              </a:ext>
            </a:extLst>
          </p:cNvPr>
          <p:cNvSpPr/>
          <p:nvPr/>
        </p:nvSpPr>
        <p:spPr>
          <a:xfrm>
            <a:off x="5680500" y="4024345"/>
            <a:ext cx="1040160" cy="977637"/>
          </a:xfrm>
          <a:prstGeom prst="hear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13 Rectángulo redondeado">
            <a:extLst>
              <a:ext uri="{FF2B5EF4-FFF2-40B4-BE49-F238E27FC236}">
                <a16:creationId xmlns:a16="http://schemas.microsoft.com/office/drawing/2014/main" id="{B9B51802-5D58-413B-A453-5F523D484848}"/>
              </a:ext>
            </a:extLst>
          </p:cNvPr>
          <p:cNvSpPr/>
          <p:nvPr/>
        </p:nvSpPr>
        <p:spPr>
          <a:xfrm>
            <a:off x="7239000" y="4024347"/>
            <a:ext cx="1040160" cy="977637"/>
          </a:xfrm>
          <a:prstGeom prst="hear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309D1-3520-419C-AE20-9DDACB1A3B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92" y="2332200"/>
            <a:ext cx="4256492" cy="281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53EC6C-6F97-4AD4-9F49-65BC375B05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546">
            <a:off x="6799198" y="-513136"/>
            <a:ext cx="3460388" cy="2196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E84AA8-1ED1-4CB8-B1A3-4115A004A5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86" y="1456907"/>
            <a:ext cx="2638272" cy="215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0A89C-8917-49BD-A931-27CFAAD918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4200" y="1472112"/>
            <a:ext cx="2639797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lue">
            <a:hlinkClick r:id="" action="ppaction://media"/>
            <a:extLst>
              <a:ext uri="{FF2B5EF4-FFF2-40B4-BE49-F238E27FC236}">
                <a16:creationId xmlns:a16="http://schemas.microsoft.com/office/drawing/2014/main" id="{FEE259C8-8842-4C4D-BAD9-E88CCCDB27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7" end="1149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0937" y="4148213"/>
            <a:ext cx="487363" cy="48736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52400" y="507924"/>
            <a:ext cx="5812972" cy="55517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color</a:t>
            </a:r>
            <a:endParaRPr kumimoji="0" lang="ru-RU" sz="4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6 Rectángulo redondeado">
            <a:extLst>
              <a:ext uri="{FF2B5EF4-FFF2-40B4-BE49-F238E27FC236}">
                <a16:creationId xmlns:a16="http://schemas.microsoft.com/office/drawing/2014/main" id="{A841DA16-28D9-40E0-97D1-4D946567381F}"/>
              </a:ext>
            </a:extLst>
          </p:cNvPr>
          <p:cNvSpPr/>
          <p:nvPr/>
        </p:nvSpPr>
        <p:spPr>
          <a:xfrm>
            <a:off x="4064400" y="4024346"/>
            <a:ext cx="1040160" cy="977637"/>
          </a:xfrm>
          <a:prstGeom prst="heart">
            <a:avLst/>
          </a:prstGeom>
          <a:solidFill>
            <a:srgbClr val="1036D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018410EF-95F7-46AB-9581-842E0E9D6797}"/>
              </a:ext>
            </a:extLst>
          </p:cNvPr>
          <p:cNvSpPr/>
          <p:nvPr/>
        </p:nvSpPr>
        <p:spPr>
          <a:xfrm>
            <a:off x="5680500" y="4024345"/>
            <a:ext cx="1040160" cy="977637"/>
          </a:xfrm>
          <a:prstGeom prst="heart">
            <a:avLst/>
          </a:prstGeom>
          <a:solidFill>
            <a:srgbClr val="0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13 Rectángulo redondeado">
            <a:extLst>
              <a:ext uri="{FF2B5EF4-FFF2-40B4-BE49-F238E27FC236}">
                <a16:creationId xmlns:a16="http://schemas.microsoft.com/office/drawing/2014/main" id="{B9B51802-5D58-413B-A453-5F523D484848}"/>
              </a:ext>
            </a:extLst>
          </p:cNvPr>
          <p:cNvSpPr/>
          <p:nvPr/>
        </p:nvSpPr>
        <p:spPr>
          <a:xfrm>
            <a:off x="7239000" y="4024347"/>
            <a:ext cx="1040160" cy="977637"/>
          </a:xfrm>
          <a:prstGeom prst="hear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309D1-3520-419C-AE20-9DDACB1A3B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92" y="2332200"/>
            <a:ext cx="4256492" cy="2811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53EC6C-6F97-4AD4-9F49-65BC375B05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0546">
            <a:off x="6799198" y="-513136"/>
            <a:ext cx="3460388" cy="2196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609B69-3059-4683-A465-2DA9CDAC5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halkSketc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4995"/>
            <a:ext cx="3185287" cy="2412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520DA-0A12-4F3B-89D2-EC2DF453BA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324994"/>
            <a:ext cx="3185287" cy="241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1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3" grpId="0" animBg="1"/>
      <p:bldP spid="13" grpId="1" animBg="1"/>
      <p:bldP spid="13" grpId="2" animBg="1"/>
    </p:bldLst>
  </p:timing>
</p:sld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1961</TotalTime>
  <Words>388</Words>
  <Application>Microsoft Office PowerPoint</Application>
  <PresentationFormat>On-screen Show (16:9)</PresentationFormat>
  <Paragraphs>86</Paragraphs>
  <Slides>25</Slides>
  <Notes>14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.VnCooper</vt:lpstr>
      <vt:lpstr>Alegreya Sans SC Black</vt:lpstr>
      <vt:lpstr>Arial</vt:lpstr>
      <vt:lpstr>Baloo Chettan</vt:lpstr>
      <vt:lpstr>Bellota Text</vt:lpstr>
      <vt:lpstr>Bellota Text Light</vt:lpstr>
      <vt:lpstr>Berlin Sans FB Demi</vt:lpstr>
      <vt:lpstr>Calibri</vt:lpstr>
      <vt:lpstr>Catamaran</vt:lpstr>
      <vt:lpstr>Catamaran ExtraBold</vt:lpstr>
      <vt:lpstr>Comic Sans MS</vt:lpstr>
      <vt:lpstr>Lato Black</vt:lpstr>
      <vt:lpstr>Bagot template</vt:lpstr>
      <vt:lpstr>1_Tema de Office</vt:lpstr>
      <vt:lpstr>PowerPoint Presentation</vt:lpstr>
      <vt:lpstr>PowerPoint Presentation</vt:lpstr>
      <vt:lpstr>                                                                                                        bbbbcvvgggpooggg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Trang Nguyen</cp:lastModifiedBy>
  <cp:revision>269</cp:revision>
  <dcterms:created xsi:type="dcterms:W3CDTF">2020-05-10T02:29:20Z</dcterms:created>
  <dcterms:modified xsi:type="dcterms:W3CDTF">2020-09-07T04:12:59Z</dcterms:modified>
</cp:coreProperties>
</file>